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29" r:id="rId2"/>
    <p:sldId id="303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9" r:id="rId40"/>
    <p:sldId id="368" r:id="rId41"/>
    <p:sldId id="37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55AE9A-2146-4625-B27B-23DF9FEA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35" y="4073826"/>
            <a:ext cx="5402510" cy="86630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Mühendislik ve mimarlık fakültesi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bilgisayar mühendisliği bölümü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bil1004 elektrik devreleri dersi</a:t>
            </a:r>
            <a:b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endParaRPr lang="tr-TR" sz="2000" dirty="0">
              <a:solidFill>
                <a:schemeClr val="bg1"/>
              </a:solidFill>
              <a:latin typeface="BakerSignet BT" panose="020B0502050309030A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70670F-7709-4D59-978E-A87C4DD92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958" y="5018852"/>
            <a:ext cx="7566870" cy="668884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Bölüm 4: dc (doğru akım) devrelerinin çözümünde kullanılan yöntemler_part2</a:t>
            </a:r>
          </a:p>
        </p:txBody>
      </p:sp>
      <p:pic>
        <p:nvPicPr>
          <p:cNvPr id="1028" name="Picture 4" descr="Kırıkkale Üniversitesi">
            <a:extLst>
              <a:ext uri="{FF2B5EF4-FFF2-40B4-BE49-F238E27FC236}">
                <a16:creationId xmlns:a16="http://schemas.microsoft.com/office/drawing/2014/main" id="{C5FD386E-43C2-4724-8EBD-F3E69CC4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31" y="1248827"/>
            <a:ext cx="138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DC8CF5C-706D-4D9E-8ADF-9772A0C6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5" y="2055302"/>
            <a:ext cx="6130178" cy="45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4C67194-324A-4F27-BF5C-0B4F74D2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6" y="1929336"/>
            <a:ext cx="4735804" cy="181598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4B846FB-4B8D-47D5-89CB-FC58122A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6" y="3731167"/>
            <a:ext cx="5504970" cy="27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B691137-2BD8-4AE3-B4F7-A8135227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87716"/>
            <a:ext cx="6533494" cy="36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9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8649779-E2DB-4AB6-AEE8-6BCF2A13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39192"/>
            <a:ext cx="7489043" cy="36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6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909007-1E90-4C0F-8407-FE13E92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7" y="1984190"/>
            <a:ext cx="6533408" cy="41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A1653D-DDA0-4C35-A9B2-3AFD6DA8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01130"/>
            <a:ext cx="6564473" cy="48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8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C3B435-C292-452D-82FD-03C3CAF6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60" y="1943631"/>
            <a:ext cx="7167344" cy="42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E356436-E2C8-4D34-9212-395FE787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33837"/>
            <a:ext cx="6606592" cy="3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96FB16-BDB3-449D-BFD2-5D7D2C9B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8774"/>
            <a:ext cx="6429375" cy="128587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0AA5A98-A83B-4D1E-B6F9-477F8121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3" y="3429000"/>
            <a:ext cx="7458249" cy="22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8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E6949C4-3507-4B8C-B1D7-31B052636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72" y="1946118"/>
            <a:ext cx="6224424" cy="49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E76EAAC-5888-419A-A230-AB3F0DB0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29454"/>
            <a:ext cx="6961246" cy="31195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85204F6-37F5-4B75-8269-8367AD71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3" y="1979802"/>
            <a:ext cx="4878460" cy="207091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518FFE3-8D53-4CC9-8FAD-F8D6EB32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050715"/>
            <a:ext cx="5834217" cy="22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1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EEC459A-01C8-4ED8-A56F-C23955C8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9" y="1980478"/>
            <a:ext cx="6422996" cy="44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3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1D1C06-3666-448A-A38F-C055E083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3140"/>
            <a:ext cx="5175745" cy="152186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048AEC0-8714-4AD3-9755-2CFB4F9D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595005"/>
            <a:ext cx="5040298" cy="26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6B6041-BE61-450E-A5E2-B17E64D3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19911"/>
            <a:ext cx="5950941" cy="41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AD1B7C1-48AC-4FDB-8502-3A98F489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6" y="2025948"/>
            <a:ext cx="5744012" cy="298574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9412DF5-C52F-46F9-8824-6BF41006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6" y="4921874"/>
            <a:ext cx="4148488" cy="1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66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1A226A5-A181-4C27-82EC-2D039479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4" y="1963304"/>
            <a:ext cx="6656971" cy="47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AEB37B8-BB2B-4126-A78E-F35CD9FB1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78" y="1913278"/>
            <a:ext cx="6277281" cy="32511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B2DDBF7-3E93-464B-BE11-6028B361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5164428"/>
            <a:ext cx="4132606" cy="12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2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76AB400-5CC1-4768-935F-F274596D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35" y="1975654"/>
            <a:ext cx="6095214" cy="44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B86A0F1-7C86-4CF7-A411-205FCD096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094948"/>
            <a:ext cx="5744107" cy="43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3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684CAA3-765C-4E34-8C6E-F1108E57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8" y="1966912"/>
            <a:ext cx="61722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0EC2262-0C01-4628-A53E-1E825E43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10" y="2000464"/>
            <a:ext cx="6595320" cy="436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729E3F3-1580-4F8A-BE15-60899012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6" y="1991790"/>
            <a:ext cx="6374017" cy="46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2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AE63C35-6C90-4AA3-B2CE-325AF7C7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88190"/>
            <a:ext cx="3473404" cy="242916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1A7C363-3D7D-4221-980F-4A6F81F0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42" y="1921079"/>
            <a:ext cx="4089934" cy="37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24D286C-CA0D-411E-B14C-301CA45A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18" y="2062563"/>
            <a:ext cx="6367463" cy="42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8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CFEF31D-1C05-4524-A0AE-B1D49712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8" y="2320397"/>
            <a:ext cx="6921704" cy="300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7C962E9-6DD9-4187-A1CA-7EE5EE50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79802"/>
            <a:ext cx="5975011" cy="46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9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4A2B5C-67BE-45F8-B49A-6388A3FB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57" y="1969955"/>
            <a:ext cx="6224370" cy="145904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9FCD4E9-8DEB-41E5-A9CC-8FB26B0E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81" y="2600369"/>
            <a:ext cx="4204108" cy="40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94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9131201-8085-46DD-93E2-5BA6410A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63" y="1981759"/>
            <a:ext cx="6040772" cy="40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5C46C5D-F22E-4FFA-855E-E145659F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7" y="2039025"/>
            <a:ext cx="4855522" cy="115400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4A21E1D-4429-4009-A8E1-EB3AE1D4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7" y="3193028"/>
            <a:ext cx="4728769" cy="227124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BBA86D8-C812-4ACE-8EF0-EB9BAE32C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261" y="2616026"/>
            <a:ext cx="2352600" cy="22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21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EC1D8A-8BF4-4AC0-B883-86AF84C4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63727"/>
            <a:ext cx="4494147" cy="30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9756E6F-7552-4E28-AB73-F89C123B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79733"/>
            <a:ext cx="5643257" cy="42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3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53DAC44-C135-440D-BB45-C28BF3C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07" y="1952375"/>
            <a:ext cx="6876621" cy="47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1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EE59100-1FAC-4E12-BB2E-2D02C749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36" y="2003248"/>
            <a:ext cx="6848562" cy="44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2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ADA183C-9728-4F0B-BC48-7EF0C681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08342"/>
            <a:ext cx="6125930" cy="45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9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93F80E-81E7-4669-AD0E-0D62909B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1" y="2083352"/>
            <a:ext cx="7095470" cy="37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1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1AE255-658A-46C2-873E-F3FB9577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8" y="2010756"/>
            <a:ext cx="6326173" cy="46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4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87F716-B580-4608-BA38-89CB082F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62536"/>
            <a:ext cx="6652689" cy="43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7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2A3D995-41EB-4A65-B975-59F1E803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88" y="2029950"/>
            <a:ext cx="4918221" cy="44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4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Düğüm gerilimleri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9D4EAAC-AA71-468B-997E-8498DAA9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99" y="2038350"/>
            <a:ext cx="64198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1376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TM03457464[[fn=Kar Payı]]</Template>
  <TotalTime>715</TotalTime>
  <Words>228</Words>
  <Application>Microsoft Office PowerPoint</Application>
  <PresentationFormat>Ekran Gösterisi (4:3)</PresentationFormat>
  <Paragraphs>42</Paragraphs>
  <Slides>41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5" baseType="lpstr">
      <vt:lpstr>BakerSignet BT</vt:lpstr>
      <vt:lpstr>Gill Sans MT</vt:lpstr>
      <vt:lpstr>Wingdings 2</vt:lpstr>
      <vt:lpstr>Kar Payı</vt:lpstr>
      <vt:lpstr>Mühendislik ve mimarlık fakültesi bilgisayar mühendisliği bölümü bil1004 elektrik devreleri dersi 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  <vt:lpstr>3. Düğüm gerilimleri yöntemi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Elektrik-elektroniğe giriş</dc:title>
  <dc:creator>Hüseyin AYDİLEK</dc:creator>
  <cp:lastModifiedBy>ozge ARSLAN</cp:lastModifiedBy>
  <cp:revision>94</cp:revision>
  <dcterms:created xsi:type="dcterms:W3CDTF">2018-02-27T19:21:44Z</dcterms:created>
  <dcterms:modified xsi:type="dcterms:W3CDTF">2022-03-23T11:19:31Z</dcterms:modified>
</cp:coreProperties>
</file>